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3" r:id="rId7"/>
    <p:sldId id="264" r:id="rId8"/>
    <p:sldId id="262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216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143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67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6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3177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15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7939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4607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511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43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677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814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662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51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593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857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769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DB62-8AED-472D-B526-ADD633D472E6}" type="datetimeFigureOut">
              <a:rPr lang="sl-SI" smtClean="0"/>
              <a:t>15.10.2019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BA5D-6069-4C22-BD96-FFF85CC83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9123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SIMILAR words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In </a:t>
            </a:r>
            <a:r>
              <a:rPr lang="sl-SI" dirty="0" err="1" smtClean="0"/>
              <a:t>Hungarian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in </a:t>
            </a:r>
            <a:r>
              <a:rPr lang="sl-SI" dirty="0" err="1" smtClean="0"/>
              <a:t>Slovenian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590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Kompot </a:t>
            </a:r>
            <a:r>
              <a:rPr lang="sl-SI" dirty="0" err="1" smtClean="0"/>
              <a:t>vs</a:t>
            </a:r>
            <a:r>
              <a:rPr lang="sl-SI" dirty="0"/>
              <a:t> </a:t>
            </a:r>
            <a:r>
              <a:rPr lang="sl-SI" dirty="0" smtClean="0"/>
              <a:t>kompót</a:t>
            </a:r>
            <a:endParaRPr lang="sl-SI" dirty="0"/>
          </a:p>
        </p:txBody>
      </p:sp>
      <p:pic>
        <p:nvPicPr>
          <p:cNvPr id="5122" name="Picture 2" descr="Rezultat iskanja slik za komp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03" y="2193925"/>
            <a:ext cx="565399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Kača </a:t>
            </a:r>
            <a:r>
              <a:rPr lang="sl-SI" dirty="0" err="1" smtClean="0"/>
              <a:t>vs</a:t>
            </a:r>
            <a:r>
              <a:rPr lang="sl-SI" dirty="0" smtClean="0"/>
              <a:t> </a:t>
            </a:r>
            <a:r>
              <a:rPr lang="sl-SI" dirty="0" err="1" smtClean="0"/>
              <a:t>kacsa</a:t>
            </a:r>
            <a:endParaRPr lang="sl-SI" dirty="0"/>
          </a:p>
        </p:txBody>
      </p:sp>
      <p:pic>
        <p:nvPicPr>
          <p:cNvPr id="1026" name="Picture 2" descr="Rezultat iskanja slik za snak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9206"/>
            <a:ext cx="533400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du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00" y="2539206"/>
            <a:ext cx="5000400" cy="33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69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Bela </a:t>
            </a:r>
            <a:r>
              <a:rPr lang="sl-SI" dirty="0" err="1" smtClean="0"/>
              <a:t>vs</a:t>
            </a:r>
            <a:r>
              <a:rPr lang="sl-SI" dirty="0"/>
              <a:t> Béla</a:t>
            </a:r>
          </a:p>
        </p:txBody>
      </p:sp>
      <p:pic>
        <p:nvPicPr>
          <p:cNvPr id="2050" name="Picture 2" descr="Rezultat iskanja slik za wh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3" y="2193925"/>
            <a:ext cx="40243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village ma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7"/>
          <a:stretch/>
        </p:blipFill>
        <p:spPr bwMode="auto">
          <a:xfrm>
            <a:off x="5607518" y="2193924"/>
            <a:ext cx="6027143" cy="40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7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Mačka </a:t>
            </a:r>
            <a:r>
              <a:rPr lang="sl-SI" dirty="0" err="1" smtClean="0"/>
              <a:t>vs</a:t>
            </a:r>
            <a:r>
              <a:rPr lang="sl-SI" dirty="0" smtClean="0"/>
              <a:t> </a:t>
            </a:r>
            <a:r>
              <a:rPr lang="sl-SI" dirty="0" err="1" smtClean="0"/>
              <a:t>macska</a:t>
            </a:r>
            <a:endParaRPr lang="sl-SI" dirty="0"/>
          </a:p>
        </p:txBody>
      </p:sp>
      <p:pic>
        <p:nvPicPr>
          <p:cNvPr id="4112" name="Picture 16" descr="Rezultat iskanja slik za kitt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70" y="2057401"/>
            <a:ext cx="7622771" cy="428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4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Čaj </a:t>
            </a:r>
            <a:r>
              <a:rPr lang="sl-SI" dirty="0" err="1" smtClean="0"/>
              <a:t>vs</a:t>
            </a:r>
            <a:r>
              <a:rPr lang="sl-SI" dirty="0" smtClean="0"/>
              <a:t> </a:t>
            </a:r>
            <a:r>
              <a:rPr lang="sl-SI" dirty="0" err="1" smtClean="0"/>
              <a:t>csaj</a:t>
            </a:r>
            <a:endParaRPr lang="sl-SI" dirty="0"/>
          </a:p>
        </p:txBody>
      </p:sp>
      <p:pic>
        <p:nvPicPr>
          <p:cNvPr id="3074" name="Picture 2" descr="Rezultat iskanja slik za csa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18" y="2193925"/>
            <a:ext cx="2763738" cy="384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čaj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193925"/>
            <a:ext cx="5592591" cy="38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7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20538" y="1063631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Četrek</a:t>
            </a:r>
            <a:r>
              <a:rPr lang="sl-SI" dirty="0" smtClean="0"/>
              <a:t> </a:t>
            </a:r>
            <a:r>
              <a:rPr lang="sl-SI" dirty="0" err="1" smtClean="0"/>
              <a:t>vs</a:t>
            </a:r>
            <a:r>
              <a:rPr lang="sl-SI" dirty="0"/>
              <a:t> </a:t>
            </a:r>
            <a:r>
              <a:rPr lang="sl-SI" dirty="0" err="1" smtClean="0"/>
              <a:t>csütörtök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petek </a:t>
            </a:r>
            <a:r>
              <a:rPr lang="sl-SI" dirty="0" err="1" smtClean="0"/>
              <a:t>vs</a:t>
            </a:r>
            <a:r>
              <a:rPr lang="sl-SI" dirty="0"/>
              <a:t> </a:t>
            </a:r>
            <a:r>
              <a:rPr lang="sl-SI" dirty="0" err="1" smtClean="0"/>
              <a:t>péntek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Sobota </a:t>
            </a:r>
            <a:r>
              <a:rPr lang="sl-SI" dirty="0" err="1" smtClean="0"/>
              <a:t>vs</a:t>
            </a:r>
            <a:r>
              <a:rPr lang="sl-SI" dirty="0" smtClean="0"/>
              <a:t> </a:t>
            </a:r>
            <a:r>
              <a:rPr lang="sl-SI" dirty="0" err="1" smtClean="0"/>
              <a:t>szombat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sreda </a:t>
            </a:r>
            <a:r>
              <a:rPr lang="sl-SI" dirty="0" err="1" smtClean="0"/>
              <a:t>vs</a:t>
            </a:r>
            <a:r>
              <a:rPr lang="sl-SI" dirty="0" smtClean="0"/>
              <a:t> </a:t>
            </a:r>
            <a:r>
              <a:rPr lang="sl-SI" dirty="0" err="1" smtClean="0"/>
              <a:t>szerda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jelen </a:t>
            </a:r>
            <a:r>
              <a:rPr lang="sl-SI" dirty="0" err="1" smtClean="0"/>
              <a:t>vs</a:t>
            </a:r>
            <a:r>
              <a:rPr lang="sl-SI" dirty="0" smtClean="0"/>
              <a:t> jelen</a:t>
            </a:r>
            <a:endParaRPr lang="sl-SI" dirty="0"/>
          </a:p>
        </p:txBody>
      </p:sp>
      <p:pic>
        <p:nvPicPr>
          <p:cNvPr id="7170" name="Picture 2" descr="Rezultat iskanja slik za day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8" y="2057401"/>
            <a:ext cx="6036469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0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Pia </a:t>
            </a:r>
            <a:r>
              <a:rPr lang="sl-SI" dirty="0" err="1" smtClean="0"/>
              <a:t>vs</a:t>
            </a:r>
            <a:r>
              <a:rPr lang="sl-SI" dirty="0" smtClean="0"/>
              <a:t> </a:t>
            </a:r>
            <a:r>
              <a:rPr lang="sl-SI" dirty="0" err="1" smtClean="0"/>
              <a:t>pia</a:t>
            </a:r>
            <a:endParaRPr lang="sl-SI" dirty="0"/>
          </a:p>
        </p:txBody>
      </p:sp>
      <p:pic>
        <p:nvPicPr>
          <p:cNvPr id="8194" name="Picture 2" descr="Rezultat iskanja slik za alcoh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29193"/>
            <a:ext cx="5334000" cy="35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zultat iskanja slik za 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0662"/>
            <a:ext cx="5334000" cy="35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1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Čipka </a:t>
            </a:r>
            <a:r>
              <a:rPr lang="sl-SI" dirty="0" err="1" smtClean="0"/>
              <a:t>vs</a:t>
            </a:r>
            <a:r>
              <a:rPr lang="sl-SI" dirty="0" smtClean="0"/>
              <a:t> </a:t>
            </a:r>
            <a:r>
              <a:rPr lang="sl-SI" dirty="0" err="1" smtClean="0"/>
              <a:t>csipke</a:t>
            </a:r>
            <a:endParaRPr lang="sl-SI" dirty="0"/>
          </a:p>
        </p:txBody>
      </p:sp>
      <p:pic>
        <p:nvPicPr>
          <p:cNvPr id="6146" name="Picture 2" descr="Rezultat iskanja slik za csipk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22" y="2193925"/>
            <a:ext cx="5530555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2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Teja </a:t>
            </a:r>
            <a:r>
              <a:rPr lang="sl-SI" dirty="0" err="1" smtClean="0"/>
              <a:t>vs</a:t>
            </a:r>
            <a:r>
              <a:rPr lang="sl-SI" dirty="0" smtClean="0"/>
              <a:t> </a:t>
            </a:r>
            <a:r>
              <a:rPr lang="sl-SI" dirty="0" err="1" smtClean="0"/>
              <a:t>tea</a:t>
            </a:r>
            <a:endParaRPr lang="sl-SI" dirty="0"/>
          </a:p>
        </p:txBody>
      </p:sp>
      <p:pic>
        <p:nvPicPr>
          <p:cNvPr id="9218" name="Picture 2" descr="Rezultat iskanja slik za t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79" y="2193924"/>
            <a:ext cx="5615321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zultat iskanja slik za tej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48" y="2193925"/>
            <a:ext cx="308450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52049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26</TotalTime>
  <Words>34</Words>
  <Application>Microsoft Office PowerPoint</Application>
  <PresentationFormat>Širokozaslonsko</PresentationFormat>
  <Paragraphs>11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Sled pare</vt:lpstr>
      <vt:lpstr>SIMILAR words</vt:lpstr>
      <vt:lpstr>Kača vs kacsa</vt:lpstr>
      <vt:lpstr>Bela vs Béla</vt:lpstr>
      <vt:lpstr>Mačka vs macska</vt:lpstr>
      <vt:lpstr>Čaj vs csaj</vt:lpstr>
      <vt:lpstr>Četrek vs csütörtök petek vs péntek Sobota vs szombat sreda vs szerda jelen vs jelen</vt:lpstr>
      <vt:lpstr>Pia vs pia</vt:lpstr>
      <vt:lpstr>Čipka vs csipke</vt:lpstr>
      <vt:lpstr>Teja vs tea</vt:lpstr>
      <vt:lpstr>Kompot vs kompót</vt:lpstr>
    </vt:vector>
  </TitlesOfParts>
  <Company>MIZS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words</dc:title>
  <dc:creator>Uporabnik</dc:creator>
  <cp:lastModifiedBy>Knjiznica</cp:lastModifiedBy>
  <cp:revision>4</cp:revision>
  <dcterms:created xsi:type="dcterms:W3CDTF">2019-10-04T12:27:18Z</dcterms:created>
  <dcterms:modified xsi:type="dcterms:W3CDTF">2019-10-15T05:11:23Z</dcterms:modified>
</cp:coreProperties>
</file>