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čitelj" initials="U" lastIdx="1" clrIdx="0">
    <p:extLst>
      <p:ext uri="{19B8F6BF-5375-455C-9EA6-DF929625EA0E}">
        <p15:presenceInfo xmlns:p15="http://schemas.microsoft.com/office/powerpoint/2012/main" userId="Učitel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4T14:40:56.01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46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73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87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426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72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205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589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631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318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01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355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502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031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72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38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669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8C744-CE0F-4C29-BAFC-3851A357D24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734803-D22F-42B9-868B-391E441581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484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Trip</a:t>
            </a:r>
            <a:r>
              <a:rPr lang="sl-SI" dirty="0" smtClean="0"/>
              <a:t> to Piran</a:t>
            </a:r>
            <a:r>
              <a:rPr lang="sl-SI" smtClean="0"/>
              <a:t>, Portorož </a:t>
            </a:r>
            <a:r>
              <a:rPr lang="sl-SI" dirty="0" err="1" smtClean="0"/>
              <a:t>and</a:t>
            </a:r>
            <a:r>
              <a:rPr lang="sl-SI" dirty="0" smtClean="0"/>
              <a:t> Škocjan </a:t>
            </a:r>
            <a:r>
              <a:rPr lang="sl-SI" dirty="0" err="1" smtClean="0"/>
              <a:t>caves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GJV Idrija, Wednesday, 2.10.2019</a:t>
            </a:r>
          </a:p>
          <a:p>
            <a:pPr lvl="0"/>
            <a:r>
              <a:rPr lang="sl-SI" dirty="0" smtClean="0"/>
              <a:t>By: Balint Zentai, Dorottya Knapp, Emma Ballai, Tjaša Boškin and Živa Slabe </a:t>
            </a:r>
            <a:endParaRPr lang="sl-SI" dirty="0"/>
          </a:p>
          <a:p>
            <a:r>
              <a:rPr lang="sl-SI" dirty="0" smtClean="0"/>
              <a:t>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71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9" y="3887724"/>
            <a:ext cx="4108795" cy="272897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44" y="386647"/>
            <a:ext cx="4880356" cy="324143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44" y="3769436"/>
            <a:ext cx="3978656" cy="26425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4" y="585724"/>
            <a:ext cx="4280887" cy="284327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190744" y="3151023"/>
            <a:ext cx="166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 smtClean="0"/>
              <a:t>Much</a:t>
            </a:r>
            <a:r>
              <a:rPr lang="sl-SI" sz="2800" dirty="0" smtClean="0"/>
              <a:t> more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3796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44" y="3822226"/>
            <a:ext cx="3783732" cy="251307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87" y="496350"/>
            <a:ext cx="4242645" cy="281787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" y="3555052"/>
            <a:ext cx="4588256" cy="30474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4" y="381576"/>
            <a:ext cx="4588256" cy="304742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257800" y="12573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err="1" smtClean="0"/>
              <a:t>Hair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397499" y="4589093"/>
            <a:ext cx="154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p</a:t>
            </a:r>
            <a:r>
              <a:rPr lang="sl-SI" sz="3600" dirty="0" smtClean="0"/>
              <a:t>hotos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228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18" y="1442441"/>
            <a:ext cx="7175500" cy="47836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Škocjan caves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973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89000" y="1930400"/>
            <a:ext cx="8318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/>
              <a:t>Hvala lepa!</a:t>
            </a:r>
            <a:endParaRPr lang="sl-SI" sz="96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769100" y="5613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(Thank you!)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23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79074" y="3810257"/>
            <a:ext cx="3405132" cy="226161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7" y="3238500"/>
            <a:ext cx="4394403" cy="29433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7" y="139703"/>
            <a:ext cx="3391103" cy="28709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56" y="192021"/>
            <a:ext cx="3463544" cy="3046478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488315" y="3417514"/>
            <a:ext cx="1308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On </a:t>
            </a:r>
            <a:r>
              <a:rPr lang="sl-SI" sz="5400" dirty="0" err="1" smtClean="0"/>
              <a:t>the</a:t>
            </a:r>
            <a:r>
              <a:rPr lang="sl-SI" sz="5400" dirty="0" smtClean="0"/>
              <a:t> bus</a:t>
            </a:r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12301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55" y="3663476"/>
            <a:ext cx="4263633" cy="283181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43" y="177799"/>
            <a:ext cx="4994656" cy="331734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4" y="3663476"/>
            <a:ext cx="3927856" cy="2608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7" y="177799"/>
            <a:ext cx="4045422" cy="268688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559300" y="495300"/>
            <a:ext cx="177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On the old walls of Piran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8820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44" y="3408149"/>
            <a:ext cx="4499356" cy="298837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698" y="488717"/>
            <a:ext cx="3535157" cy="234797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" y="3711812"/>
            <a:ext cx="4042156" cy="26847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" y="488717"/>
            <a:ext cx="4169156" cy="276906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14900" y="889000"/>
            <a:ext cx="271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err="1" smtClean="0"/>
              <a:t>Walkin</a:t>
            </a:r>
            <a:r>
              <a:rPr lang="sl-SI" sz="5400" dirty="0" smtClean="0"/>
              <a:t>´ on</a:t>
            </a:r>
            <a:endParaRPr lang="sl-SI" sz="5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622800" y="3711812"/>
            <a:ext cx="2451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err="1" smtClean="0"/>
              <a:t>Sunshine</a:t>
            </a:r>
            <a:r>
              <a:rPr lang="sl-SI" sz="4000" dirty="0" smtClean="0"/>
              <a:t>…</a:t>
            </a:r>
          </a:p>
          <a:p>
            <a:r>
              <a:rPr lang="sl-SI" sz="4000" dirty="0" err="1" smtClean="0"/>
              <a:t>Actually</a:t>
            </a:r>
            <a:r>
              <a:rPr lang="sl-SI" sz="4000" dirty="0" smtClean="0"/>
              <a:t> not, on </a:t>
            </a:r>
            <a:r>
              <a:rPr lang="sl-SI" sz="4000" dirty="0" err="1" smtClean="0"/>
              <a:t>the</a:t>
            </a:r>
            <a:r>
              <a:rPr lang="sl-SI" sz="4000" dirty="0" smtClean="0"/>
              <a:t> </a:t>
            </a:r>
            <a:r>
              <a:rPr lang="sl-SI" sz="4000" dirty="0" err="1" smtClean="0"/>
              <a:t>road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3691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77" y="3478007"/>
            <a:ext cx="4626356" cy="307272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13" y="317872"/>
            <a:ext cx="4242085" cy="281750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6" y="3486442"/>
            <a:ext cx="4613656" cy="30642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" y="307264"/>
            <a:ext cx="4258056" cy="282811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19472" y="685800"/>
            <a:ext cx="1836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/>
              <a:t>Just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334000" y="3924300"/>
            <a:ext cx="124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err="1" smtClean="0"/>
              <a:t>Being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41704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84" y="570836"/>
            <a:ext cx="4395616" cy="291947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3866580"/>
            <a:ext cx="4051431" cy="269087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44" y="3866580"/>
            <a:ext cx="3889756" cy="25834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" y="570836"/>
            <a:ext cx="4702556" cy="312333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448300" y="901700"/>
            <a:ext cx="120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err="1" smtClean="0"/>
              <a:t>Still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041900" y="4279900"/>
            <a:ext cx="176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o</a:t>
            </a:r>
            <a:r>
              <a:rPr lang="sl-SI" sz="3200" dirty="0" smtClean="0"/>
              <a:t>n the walls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8620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44" y="4004866"/>
            <a:ext cx="3800715" cy="252435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23" y="161541"/>
            <a:ext cx="4858512" cy="322692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2685" y="4086935"/>
            <a:ext cx="2935123" cy="19494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3707" y="947772"/>
            <a:ext cx="4682437" cy="3109977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127500" y="889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err="1" smtClean="0"/>
              <a:t>Still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3466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84" y="3655705"/>
            <a:ext cx="3825407" cy="254075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4" y="3529179"/>
            <a:ext cx="4125490" cy="274006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59" y="416920"/>
            <a:ext cx="4486656" cy="297994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4" y="416920"/>
            <a:ext cx="4092956" cy="271845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394200" y="3990886"/>
            <a:ext cx="2779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Friendships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6841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1" y="3619026"/>
            <a:ext cx="4663314" cy="309727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" y="3619026"/>
            <a:ext cx="4080256" cy="271002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446024"/>
            <a:ext cx="4270756" cy="28365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4" y="446024"/>
            <a:ext cx="4080256" cy="2710021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768850" y="1676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More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861210" y="4216400"/>
            <a:ext cx="148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err="1" smtClean="0"/>
              <a:t>Friendships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4014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74</Words>
  <Application>Microsoft Office PowerPoint</Application>
  <PresentationFormat>Širokozaslonsko</PresentationFormat>
  <Paragraphs>23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Gladko</vt:lpstr>
      <vt:lpstr>Trip to Piran, Portorož and Škocjan caves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Škocjan caves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Učitelj</dc:creator>
  <cp:lastModifiedBy>Knjiznica</cp:lastModifiedBy>
  <cp:revision>5</cp:revision>
  <dcterms:created xsi:type="dcterms:W3CDTF">2019-10-04T12:36:44Z</dcterms:created>
  <dcterms:modified xsi:type="dcterms:W3CDTF">2019-10-15T05:10:24Z</dcterms:modified>
</cp:coreProperties>
</file>